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92" r:id="rId4"/>
    <p:sldId id="293" r:id="rId5"/>
    <p:sldId id="295" r:id="rId6"/>
    <p:sldId id="296" r:id="rId7"/>
    <p:sldId id="294" r:id="rId8"/>
    <p:sldId id="297" r:id="rId9"/>
    <p:sldId id="287" r:id="rId10"/>
    <p:sldId id="269" r:id="rId11"/>
    <p:sldId id="270" r:id="rId12"/>
    <p:sldId id="285" r:id="rId13"/>
    <p:sldId id="279" r:id="rId14"/>
    <p:sldId id="271" r:id="rId15"/>
    <p:sldId id="280" r:id="rId16"/>
    <p:sldId id="281" r:id="rId17"/>
    <p:sldId id="278" r:id="rId18"/>
    <p:sldId id="282" r:id="rId19"/>
    <p:sldId id="283" r:id="rId20"/>
    <p:sldId id="276" r:id="rId21"/>
    <p:sldId id="275" r:id="rId22"/>
    <p:sldId id="272" r:id="rId23"/>
    <p:sldId id="273" r:id="rId24"/>
    <p:sldId id="274" r:id="rId25"/>
    <p:sldId id="288" r:id="rId26"/>
    <p:sldId id="284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34"/>
    <p:restoredTop sz="94674"/>
  </p:normalViewPr>
  <p:slideViewPr>
    <p:cSldViewPr snapToGrid="0" snapToObjects="1">
      <p:cViewPr varScale="1">
        <p:scale>
          <a:sx n="115" d="100"/>
          <a:sy n="115" d="100"/>
        </p:scale>
        <p:origin x="20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36A0-9F24-45BF-B389-F6478DB45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spc="7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D85EF-076F-4C35-862A-BAFF685DD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21EC-BF54-4DDD-8900-F2027CDA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13A3-10E9-421F-81BE-56E0786AB515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AB69-7069-48FB-8925-F2BA8412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C32A-F7A5-4E3B-A28F-09C82341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95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997B-D473-47DE-8B7B-22AB6F31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26035-4B81-4537-A22D-92C2E0DB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A44D-F637-4017-BAA2-77756A38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DCE6-ED7D-417C-ABD4-41D6157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F19A-FDAE-446A-A6B6-128F7F96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9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6D838-45E9-4D61-AA4E-92A32B579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2628900" cy="5719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183D0-4392-4364-8A2D-C47A2AF7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57199"/>
            <a:ext cx="7734300" cy="571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A36C9-28D5-4820-84F1-E4B9F4E5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EDC8-558D-4646-86D9-A5424CF2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7537-E67A-411A-BBA4-061521D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2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9D7-1EE5-4262-9359-A0E2B733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233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A1C5-272A-45C2-A11A-E7769A27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40903" cy="395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DA15-1EAB-4524-9BB7-8A7DA82A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93B9-7818-489D-AFFB-B6EAD27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8D36-894E-4FCB-B8BB-84DE8994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67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4F1-5687-421F-B3DF-BA3C8DAD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</p:spPr>
        <p:txBody>
          <a:bodyPr anchor="b">
            <a:normAutofit/>
          </a:bodyPr>
          <a:lstStyle>
            <a:lvl1pPr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BB876-5FD9-4964-BD37-6F05DAEBE3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80930" y="4976327"/>
            <a:ext cx="9966520" cy="1113323"/>
          </a:xfrm>
        </p:spPr>
        <p:txBody>
          <a:bodyPr>
            <a:normAutofit/>
          </a:bodyPr>
          <a:lstStyle>
            <a:lvl1pPr marL="0" indent="0">
              <a:buNone/>
              <a:defRPr sz="12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A80A-FCDD-4009-9A1F-8B548178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11C4-AE09-4254-A5E3-6DA9B099C971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3422-56D9-4942-BC63-831AED91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B42A-AC2C-4FD8-AD0D-BECDD384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17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AF1-8359-4A0F-91B3-03E77C67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E3D3-6B33-4CA0-B06B-A8BB05CA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54" y="1996141"/>
            <a:ext cx="4975746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9C334-815D-47FD-A9B5-E871E2864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96141"/>
            <a:ext cx="5181600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975F2-7A90-4820-B90F-D28E31A3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FAD5-8AF8-4610-8324-85AA062E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8CC8-C46E-4A10-8A83-7A251067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04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82B8-F9D9-4F53-A4A6-F12EB5F1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070CA-85E9-47C7-8564-FFA1AE34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8D4B1-41B3-4BF5-9076-A16984A8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490" y="2505075"/>
            <a:ext cx="46290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A38DC-A016-4CFD-AC19-F24A9E06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816" y="1681163"/>
            <a:ext cx="50105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930FA-8C00-42AB-B2D1-FE4E4BDB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4814" y="2505075"/>
            <a:ext cx="501057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B698E-FAE5-4F2C-AE0E-4FD281E8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950-F824-48B9-B984-CAEE265865E5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4BB6C-CAA4-4EA8-8EA1-65ADE05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B6A12-0532-47CA-B070-232141CC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16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8FA1-831E-4AD6-B0D1-BA85E67A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4142-C469-4B0E-8C01-C64BA28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FCE6-5C7E-438F-8D4A-21E1556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CFD88-63EA-427F-978C-B7844D1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18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2A4F0-76A5-4852-982B-32B3B685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0CFAE-4BEB-4272-A2E6-FDD9D6A0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71B7-74B7-4CF1-8FE0-F4863CD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90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32BE-C4E5-4F12-AB53-EBEF2B7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7F57-4ABF-4BA4-A892-38857A02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130" y="987425"/>
            <a:ext cx="5707257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E444-E5BD-443F-AB83-84D7CE0AB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8755" y="2799184"/>
            <a:ext cx="3932237" cy="306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98A4-FD2F-4126-99C5-E2063AE0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694C-1394-4838-A564-7380835C2E77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457D3-F808-4DB2-9C9C-B185E71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BC9B-21D1-4D2D-B02E-C887A02C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3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3EC2-2D8C-4E8D-8CC7-96764801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6AF89-5FBD-43DD-958D-A5C608AE2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34742" y="858417"/>
            <a:ext cx="5520645" cy="50026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0A545-2CE6-48C4-A725-EF68A3F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8966" y="228133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466B2-6FE6-4352-BBF9-84BCD946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4B19-1A00-4EDB-8425-E1827A377364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991BC-29A5-4182-BD83-9D99D288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C78F-6633-4604-8832-8E9D2DC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1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</a:extLst>
          </p:cNvPr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</a:extLst>
          </p:cNvPr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78F2F-4F04-4604-9005-BF0CB11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17D2-52AF-4B40-80A8-3E0DB855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E0AA-D5B3-4BCF-BA69-209D9B33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10076A27-8146-4F75-9851-A83577C6FD8A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A637-D86F-4FA1-985D-2D8245651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FA4D-A931-46BA-B767-29A6FD5A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88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lKgaEZJYww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F292AA-C8DB-4CAA-97C9-456CF8540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A6B42-D773-4F29-A088-DE71C08A4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6" r="47558" b="-1"/>
          <a:stretch/>
        </p:blipFill>
        <p:spPr>
          <a:xfrm>
            <a:off x="-1" y="10"/>
            <a:ext cx="458790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2" y="-429"/>
            <a:ext cx="7604097" cy="6857571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73000"/>
                </a:schemeClr>
              </a:gs>
              <a:gs pos="100000">
                <a:schemeClr val="accent2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1" y="0"/>
            <a:ext cx="7604097" cy="68580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8000">
                <a:schemeClr val="accent2">
                  <a:alpha val="66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99847" y="4355164"/>
            <a:ext cx="7592151" cy="2502836"/>
          </a:xfrm>
          <a:prstGeom prst="rect">
            <a:avLst/>
          </a:prstGeom>
          <a:gradFill>
            <a:gsLst>
              <a:gs pos="22000">
                <a:schemeClr val="accent6">
                  <a:alpha val="39000"/>
                </a:schemeClr>
              </a:gs>
              <a:gs pos="82000">
                <a:schemeClr val="accent5">
                  <a:alpha val="1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56CF5B-1DAD-4912-86B9-FCA73369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18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423EE-675E-3748-AD70-8372BE2711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425" y="768485"/>
            <a:ext cx="6133656" cy="3169674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Python DATA Science Bootcamp 2020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1D5F0D-D1AB-D94D-852E-665381D9B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2918" y="4793128"/>
            <a:ext cx="5462494" cy="1141157"/>
          </a:xfrm>
        </p:spPr>
        <p:txBody>
          <a:bodyPr>
            <a:norm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Session 2: </a:t>
            </a:r>
          </a:p>
        </p:txBody>
      </p:sp>
    </p:spTree>
    <p:extLst>
      <p:ext uri="{BB962C8B-B14F-4D97-AF65-F5344CB8AC3E}">
        <p14:creationId xmlns:p14="http://schemas.microsoft.com/office/powerpoint/2010/main" val="3632682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4A0FF-47F0-504E-93FA-AAC7E14AE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Module/ Package/ Library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D8852-42B9-BA41-AD1D-B01F468C9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Means you don’t have to start all your code from scratch!</a:t>
            </a:r>
          </a:p>
          <a:p>
            <a:r>
              <a:rPr lang="en-US" dirty="0"/>
              <a:t>Most are designed as a tool kit for some task: machine learning, statistics, visualization</a:t>
            </a:r>
          </a:p>
        </p:txBody>
      </p:sp>
    </p:spTree>
    <p:extLst>
      <p:ext uri="{BB962C8B-B14F-4D97-AF65-F5344CB8AC3E}">
        <p14:creationId xmlns:p14="http://schemas.microsoft.com/office/powerpoint/2010/main" val="877688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1A398-58D5-9949-8B99-DCB4F7CF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: get and Manage your Packages and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83124-2CE0-6E49-A1FA-FF62344AA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need </a:t>
            </a:r>
            <a:r>
              <a:rPr lang="en-US" dirty="0" err="1"/>
              <a:t>conda</a:t>
            </a:r>
            <a:r>
              <a:rPr lang="en-US" dirty="0"/>
              <a:t> to do this?</a:t>
            </a:r>
          </a:p>
          <a:p>
            <a:r>
              <a:rPr lang="en-US" dirty="0" err="1"/>
              <a:t>conda</a:t>
            </a:r>
            <a:r>
              <a:rPr lang="en-US" dirty="0"/>
              <a:t> helps us:</a:t>
            </a:r>
          </a:p>
          <a:p>
            <a:pPr lvl="1"/>
            <a:r>
              <a:rPr lang="en-US" dirty="0"/>
              <a:t>Install packages and libraries</a:t>
            </a:r>
          </a:p>
          <a:p>
            <a:pPr lvl="1"/>
            <a:r>
              <a:rPr lang="en-US" dirty="0"/>
              <a:t>Avoid package and library version problems</a:t>
            </a:r>
          </a:p>
          <a:p>
            <a:pPr lvl="1"/>
            <a:r>
              <a:rPr lang="en-US" dirty="0"/>
              <a:t>Make it easier to share our code</a:t>
            </a:r>
          </a:p>
        </p:txBody>
      </p:sp>
    </p:spTree>
    <p:extLst>
      <p:ext uri="{BB962C8B-B14F-4D97-AF65-F5344CB8AC3E}">
        <p14:creationId xmlns:p14="http://schemas.microsoft.com/office/powerpoint/2010/main" val="441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0C18-ACDA-A04F-8132-35AE496DB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EC3DF-7ABC-0646-89CA-4591357E6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instructions up on Piazza on how to install </a:t>
            </a:r>
            <a:r>
              <a:rPr lang="en-US" dirty="0" err="1"/>
              <a:t>conda</a:t>
            </a:r>
            <a:r>
              <a:rPr lang="en-US" dirty="0"/>
              <a:t> on your machine</a:t>
            </a:r>
          </a:p>
          <a:p>
            <a:r>
              <a:rPr lang="en-US" b="1" dirty="0"/>
              <a:t>CONDA </a:t>
            </a:r>
            <a:r>
              <a:rPr lang="en-US" dirty="0"/>
              <a:t>and </a:t>
            </a:r>
            <a:r>
              <a:rPr lang="en-US" b="1" dirty="0"/>
              <a:t>ANACONDA</a:t>
            </a:r>
            <a:r>
              <a:rPr lang="en-US" dirty="0"/>
              <a:t> are </a:t>
            </a:r>
            <a:r>
              <a:rPr lang="en-US" b="1" dirty="0"/>
              <a:t>different</a:t>
            </a:r>
          </a:p>
          <a:p>
            <a:r>
              <a:rPr lang="en-US" dirty="0"/>
              <a:t>Unfortunately, (apparently to make things confusing) </a:t>
            </a:r>
            <a:r>
              <a:rPr lang="en-US" b="1" dirty="0" err="1"/>
              <a:t>conda</a:t>
            </a:r>
            <a:r>
              <a:rPr lang="en-US" b="1" dirty="0"/>
              <a:t> is a part of anaconda</a:t>
            </a:r>
          </a:p>
        </p:txBody>
      </p:sp>
    </p:spTree>
    <p:extLst>
      <p:ext uri="{BB962C8B-B14F-4D97-AF65-F5344CB8AC3E}">
        <p14:creationId xmlns:p14="http://schemas.microsoft.com/office/powerpoint/2010/main" val="2295743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2B53-8AA6-9840-B116-31BB9E50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C24453-4993-2244-B15B-AEEB5B0530C1}"/>
              </a:ext>
            </a:extLst>
          </p:cNvPr>
          <p:cNvSpPr txBox="1"/>
          <p:nvPr/>
        </p:nvSpPr>
        <p:spPr>
          <a:xfrm>
            <a:off x="1371600" y="5917915"/>
            <a:ext cx="917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Borrowed from Sebastian </a:t>
            </a:r>
            <a:r>
              <a:rPr lang="en-US" dirty="0" err="1"/>
              <a:t>Mantey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https://www.youtube.com/watch?v=clKgaEZJYww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13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2B53-8AA6-9840-B116-31BB9E50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CONDA: Package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C4DA8-7FAA-E04B-A75D-8B6AB9960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614" y="2299873"/>
            <a:ext cx="4050449" cy="3956179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Single Cell RNA-</a:t>
            </a:r>
            <a:r>
              <a:rPr lang="en-US" b="1" dirty="0" err="1"/>
              <a:t>seq</a:t>
            </a:r>
            <a:r>
              <a:rPr lang="en-US" b="1" dirty="0"/>
              <a:t> Project</a:t>
            </a:r>
          </a:p>
          <a:p>
            <a:pPr lvl="1"/>
            <a:r>
              <a:rPr lang="en-US" dirty="0" err="1"/>
              <a:t>Scikit</a:t>
            </a:r>
            <a:r>
              <a:rPr lang="en-US" dirty="0"/>
              <a:t>-learn v 0.21</a:t>
            </a:r>
          </a:p>
          <a:p>
            <a:pPr marL="457200" lvl="1" indent="0">
              <a:buNone/>
            </a:pPr>
            <a:r>
              <a:rPr lang="en-US" dirty="0"/>
              <a:t>Dependencies:</a:t>
            </a:r>
          </a:p>
          <a:p>
            <a:pPr lvl="1"/>
            <a:r>
              <a:rPr lang="en-US" dirty="0" err="1"/>
              <a:t>Scipy</a:t>
            </a:r>
            <a:r>
              <a:rPr lang="en-US" dirty="0"/>
              <a:t> v 0.17</a:t>
            </a:r>
          </a:p>
          <a:p>
            <a:pPr lvl="1"/>
            <a:r>
              <a:rPr lang="en-US" dirty="0" err="1"/>
              <a:t>Numpy</a:t>
            </a:r>
            <a:r>
              <a:rPr lang="en-US" dirty="0"/>
              <a:t> v 1.11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C64441E6-9F22-474D-BF3B-4F2FE573C56C}"/>
              </a:ext>
            </a:extLst>
          </p:cNvPr>
          <p:cNvSpPr/>
          <p:nvPr/>
        </p:nvSpPr>
        <p:spPr>
          <a:xfrm>
            <a:off x="3233854" y="3189249"/>
            <a:ext cx="1790209" cy="149426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DBA57-EC4A-1646-B743-18CD0B9CE940}"/>
              </a:ext>
            </a:extLst>
          </p:cNvPr>
          <p:cNvSpPr txBox="1"/>
          <p:nvPr/>
        </p:nvSpPr>
        <p:spPr>
          <a:xfrm>
            <a:off x="5185316" y="3613215"/>
            <a:ext cx="1851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conda</a:t>
            </a:r>
            <a:r>
              <a:rPr lang="en-US" dirty="0"/>
              <a:t> will install these for you!</a:t>
            </a:r>
          </a:p>
        </p:txBody>
      </p:sp>
    </p:spTree>
    <p:extLst>
      <p:ext uri="{BB962C8B-B14F-4D97-AF65-F5344CB8AC3E}">
        <p14:creationId xmlns:p14="http://schemas.microsoft.com/office/powerpoint/2010/main" val="1790292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2B53-8AA6-9840-B116-31BB9E50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CONDA: Package Manager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441F6E-5C13-A84E-8F7C-B0852267203C}"/>
              </a:ext>
            </a:extLst>
          </p:cNvPr>
          <p:cNvCxnSpPr>
            <a:cxnSpLocks/>
          </p:cNvCxnSpPr>
          <p:nvPr/>
        </p:nvCxnSpPr>
        <p:spPr>
          <a:xfrm flipH="1" flipV="1">
            <a:off x="3388718" y="3623144"/>
            <a:ext cx="3935002" cy="6369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38E5F6-0721-DD47-89E9-BD0FAB03519D}"/>
              </a:ext>
            </a:extLst>
          </p:cNvPr>
          <p:cNvCxnSpPr>
            <a:cxnSpLocks/>
          </p:cNvCxnSpPr>
          <p:nvPr/>
        </p:nvCxnSpPr>
        <p:spPr>
          <a:xfrm flipH="1">
            <a:off x="3469199" y="4455351"/>
            <a:ext cx="3854521" cy="868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E59427-0AAC-CE4B-8B74-261C777E5F87}"/>
              </a:ext>
            </a:extLst>
          </p:cNvPr>
          <p:cNvSpPr txBox="1"/>
          <p:nvPr/>
        </p:nvSpPr>
        <p:spPr>
          <a:xfrm>
            <a:off x="7518928" y="4095755"/>
            <a:ext cx="2242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could cause a problem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3F4362-79B1-D44C-9144-F4BD689648FE}"/>
              </a:ext>
            </a:extLst>
          </p:cNvPr>
          <p:cNvSpPr txBox="1">
            <a:spLocks/>
          </p:cNvSpPr>
          <p:nvPr/>
        </p:nvSpPr>
        <p:spPr>
          <a:xfrm>
            <a:off x="484715" y="2203310"/>
            <a:ext cx="4050449" cy="39561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Single Cell RNA-</a:t>
            </a:r>
            <a:r>
              <a:rPr lang="en-US" b="1" dirty="0" err="1"/>
              <a:t>seq</a:t>
            </a:r>
            <a:r>
              <a:rPr lang="en-US" b="1" dirty="0"/>
              <a:t> Project</a:t>
            </a:r>
          </a:p>
          <a:p>
            <a:pPr lvl="1"/>
            <a:r>
              <a:rPr lang="en-US" dirty="0" err="1"/>
              <a:t>Scikit</a:t>
            </a:r>
            <a:r>
              <a:rPr lang="en-US" dirty="0"/>
              <a:t>-learn v 0.21</a:t>
            </a:r>
          </a:p>
          <a:p>
            <a:pPr lvl="1"/>
            <a:r>
              <a:rPr lang="en-US" dirty="0"/>
              <a:t>Dependencies:</a:t>
            </a:r>
          </a:p>
          <a:p>
            <a:pPr lvl="2"/>
            <a:r>
              <a:rPr lang="en-US" b="1" dirty="0" err="1"/>
              <a:t>Numpy</a:t>
            </a:r>
            <a:r>
              <a:rPr lang="en-US" b="1" dirty="0"/>
              <a:t> v 1.11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GWAS Project</a:t>
            </a:r>
          </a:p>
          <a:p>
            <a:pPr lvl="1"/>
            <a:r>
              <a:rPr lang="en-US" dirty="0"/>
              <a:t>Pandas v 0.25</a:t>
            </a:r>
          </a:p>
          <a:p>
            <a:pPr lvl="1"/>
            <a:r>
              <a:rPr lang="en-US" dirty="0"/>
              <a:t>Dependencies:</a:t>
            </a:r>
          </a:p>
          <a:p>
            <a:pPr lvl="2"/>
            <a:r>
              <a:rPr lang="en-US" b="1" dirty="0" err="1"/>
              <a:t>Numpy</a:t>
            </a:r>
            <a:r>
              <a:rPr lang="en-US" b="1" dirty="0"/>
              <a:t> v 1.13</a:t>
            </a:r>
          </a:p>
        </p:txBody>
      </p:sp>
    </p:spTree>
    <p:extLst>
      <p:ext uri="{BB962C8B-B14F-4D97-AF65-F5344CB8AC3E}">
        <p14:creationId xmlns:p14="http://schemas.microsoft.com/office/powerpoint/2010/main" val="646706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2B53-8AA6-9840-B116-31BB9E50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CONDA: Environment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C4DA8-7FAA-E04B-A75D-8B6AB9960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066" y="2164771"/>
            <a:ext cx="4050449" cy="3956179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Single Cell RNA-</a:t>
            </a:r>
            <a:r>
              <a:rPr lang="en-US" b="1" dirty="0" err="1"/>
              <a:t>seq</a:t>
            </a:r>
            <a:r>
              <a:rPr lang="en-US" b="1" dirty="0"/>
              <a:t> Project</a:t>
            </a:r>
          </a:p>
          <a:p>
            <a:pPr lvl="1"/>
            <a:r>
              <a:rPr lang="en-US" dirty="0" err="1"/>
              <a:t>Scikit</a:t>
            </a:r>
            <a:r>
              <a:rPr lang="en-US" dirty="0"/>
              <a:t>-learn v 0.21</a:t>
            </a:r>
          </a:p>
          <a:p>
            <a:pPr lvl="1"/>
            <a:r>
              <a:rPr lang="en-US" dirty="0"/>
              <a:t>Dependencies:</a:t>
            </a:r>
          </a:p>
          <a:p>
            <a:pPr lvl="2"/>
            <a:r>
              <a:rPr lang="en-US" b="1" dirty="0" err="1"/>
              <a:t>Numpy</a:t>
            </a:r>
            <a:r>
              <a:rPr lang="en-US" b="1" dirty="0"/>
              <a:t> v 1.11 </a:t>
            </a:r>
          </a:p>
          <a:p>
            <a:pPr marL="0" indent="0">
              <a:buNone/>
            </a:pPr>
            <a:r>
              <a:rPr lang="en-US" b="1" dirty="0"/>
              <a:t>GWAS Project</a:t>
            </a:r>
          </a:p>
          <a:p>
            <a:pPr lvl="1"/>
            <a:r>
              <a:rPr lang="en-US" dirty="0"/>
              <a:t>Pandas v 0.25</a:t>
            </a:r>
          </a:p>
          <a:p>
            <a:pPr lvl="1"/>
            <a:r>
              <a:rPr lang="en-US" dirty="0"/>
              <a:t>Dependencies:</a:t>
            </a:r>
          </a:p>
          <a:p>
            <a:pPr lvl="2"/>
            <a:r>
              <a:rPr lang="en-US" b="1" dirty="0" err="1"/>
              <a:t>Numpy</a:t>
            </a:r>
            <a:r>
              <a:rPr lang="en-US" b="1" dirty="0"/>
              <a:t> v 1.13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1C9AAB-80FE-114D-B476-9B5D739428FB}"/>
              </a:ext>
            </a:extLst>
          </p:cNvPr>
          <p:cNvCxnSpPr>
            <a:cxnSpLocks/>
          </p:cNvCxnSpPr>
          <p:nvPr/>
        </p:nvCxnSpPr>
        <p:spPr>
          <a:xfrm flipH="1" flipV="1">
            <a:off x="3735659" y="3624146"/>
            <a:ext cx="3754201" cy="629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A68AB-D99E-2A42-B9DD-335913EDCF0D}"/>
              </a:ext>
            </a:extLst>
          </p:cNvPr>
          <p:cNvCxnSpPr>
            <a:cxnSpLocks/>
          </p:cNvCxnSpPr>
          <p:nvPr/>
        </p:nvCxnSpPr>
        <p:spPr>
          <a:xfrm flipH="1">
            <a:off x="3635339" y="4448711"/>
            <a:ext cx="3854521" cy="868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5457AA-C68D-9E45-B36B-315D34FAF622}"/>
              </a:ext>
            </a:extLst>
          </p:cNvPr>
          <p:cNvSpPr txBox="1"/>
          <p:nvPr/>
        </p:nvSpPr>
        <p:spPr>
          <a:xfrm>
            <a:off x="7685068" y="4089115"/>
            <a:ext cx="2242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could cause a problem</a:t>
            </a:r>
          </a:p>
        </p:txBody>
      </p:sp>
    </p:spTree>
    <p:extLst>
      <p:ext uri="{BB962C8B-B14F-4D97-AF65-F5344CB8AC3E}">
        <p14:creationId xmlns:p14="http://schemas.microsoft.com/office/powerpoint/2010/main" val="3331637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2B53-8AA6-9840-B116-31BB9E50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CONDA: Environment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C4DA8-7FAA-E04B-A75D-8B6AB9960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066" y="2164771"/>
            <a:ext cx="4050449" cy="3956179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ENVIRONMENT 1</a:t>
            </a:r>
          </a:p>
          <a:p>
            <a:pPr marL="0" indent="0">
              <a:buNone/>
            </a:pPr>
            <a:r>
              <a:rPr lang="en-US" b="1" dirty="0"/>
              <a:t>Single Cell RNA-</a:t>
            </a:r>
            <a:r>
              <a:rPr lang="en-US" b="1" dirty="0" err="1"/>
              <a:t>seq</a:t>
            </a:r>
            <a:r>
              <a:rPr lang="en-US" b="1" dirty="0"/>
              <a:t> Project</a:t>
            </a:r>
          </a:p>
          <a:p>
            <a:pPr lvl="1"/>
            <a:r>
              <a:rPr lang="en-US" dirty="0" err="1"/>
              <a:t>Scikit</a:t>
            </a:r>
            <a:r>
              <a:rPr lang="en-US" dirty="0"/>
              <a:t>-learn v 0.21</a:t>
            </a:r>
          </a:p>
          <a:p>
            <a:pPr lvl="1"/>
            <a:r>
              <a:rPr lang="en-US" dirty="0"/>
              <a:t>Dependencies:</a:t>
            </a:r>
          </a:p>
          <a:p>
            <a:pPr lvl="2"/>
            <a:r>
              <a:rPr lang="en-US" dirty="0" err="1"/>
              <a:t>Numpy</a:t>
            </a:r>
            <a:r>
              <a:rPr lang="en-US" dirty="0"/>
              <a:t> v 1.11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871B59-BD11-1B47-98DE-EE5655919294}"/>
              </a:ext>
            </a:extLst>
          </p:cNvPr>
          <p:cNvSpPr txBox="1">
            <a:spLocks/>
          </p:cNvSpPr>
          <p:nvPr/>
        </p:nvSpPr>
        <p:spPr>
          <a:xfrm>
            <a:off x="6119255" y="2156035"/>
            <a:ext cx="4050449" cy="39561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ENVIRONMENT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GWAS Project</a:t>
            </a:r>
          </a:p>
          <a:p>
            <a:pPr lvl="1"/>
            <a:r>
              <a:rPr lang="en-US" dirty="0"/>
              <a:t>Pandas v 0.25</a:t>
            </a:r>
          </a:p>
          <a:p>
            <a:pPr lvl="1"/>
            <a:r>
              <a:rPr lang="en-US" dirty="0"/>
              <a:t>Dependencies:</a:t>
            </a:r>
          </a:p>
          <a:p>
            <a:pPr lvl="2"/>
            <a:r>
              <a:rPr lang="en-US" dirty="0" err="1"/>
              <a:t>Numpy</a:t>
            </a:r>
            <a:r>
              <a:rPr lang="en-US" dirty="0"/>
              <a:t> v 1.13</a:t>
            </a:r>
          </a:p>
        </p:txBody>
      </p:sp>
    </p:spTree>
    <p:extLst>
      <p:ext uri="{BB962C8B-B14F-4D97-AF65-F5344CB8AC3E}">
        <p14:creationId xmlns:p14="http://schemas.microsoft.com/office/powerpoint/2010/main" val="3813756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2B53-8AA6-9840-B116-31BB9E50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CONDA: Environment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C4DA8-7FAA-E04B-A75D-8B6AB9960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066" y="2164771"/>
            <a:ext cx="4050449" cy="3956179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ENVIRONMENT 1</a:t>
            </a:r>
          </a:p>
          <a:p>
            <a:pPr marL="0" indent="0">
              <a:buNone/>
            </a:pPr>
            <a:r>
              <a:rPr lang="en-US" b="1" dirty="0"/>
              <a:t>Single Cell RNA-</a:t>
            </a:r>
            <a:r>
              <a:rPr lang="en-US" b="1" dirty="0" err="1"/>
              <a:t>seq</a:t>
            </a:r>
            <a:r>
              <a:rPr lang="en-US" b="1" dirty="0"/>
              <a:t> Project</a:t>
            </a:r>
          </a:p>
          <a:p>
            <a:pPr lvl="1"/>
            <a:r>
              <a:rPr lang="en-US" dirty="0" err="1"/>
              <a:t>Scikit</a:t>
            </a:r>
            <a:r>
              <a:rPr lang="en-US" dirty="0"/>
              <a:t>-learn v 0.21</a:t>
            </a:r>
          </a:p>
          <a:p>
            <a:pPr lvl="1"/>
            <a:r>
              <a:rPr lang="en-US" dirty="0"/>
              <a:t>Dependencies:</a:t>
            </a:r>
          </a:p>
          <a:p>
            <a:pPr lvl="2"/>
            <a:r>
              <a:rPr lang="en-US" dirty="0" err="1"/>
              <a:t>Numpy</a:t>
            </a:r>
            <a:r>
              <a:rPr lang="en-US" dirty="0"/>
              <a:t> v 1.11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871B59-BD11-1B47-98DE-EE5655919294}"/>
              </a:ext>
            </a:extLst>
          </p:cNvPr>
          <p:cNvSpPr txBox="1">
            <a:spLocks/>
          </p:cNvSpPr>
          <p:nvPr/>
        </p:nvSpPr>
        <p:spPr>
          <a:xfrm>
            <a:off x="6119255" y="2156035"/>
            <a:ext cx="4050449" cy="39561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ENVIRONMENT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GWAS Project</a:t>
            </a:r>
          </a:p>
          <a:p>
            <a:pPr lvl="1"/>
            <a:r>
              <a:rPr lang="en-US" dirty="0"/>
              <a:t>Pandas v 0.25</a:t>
            </a:r>
          </a:p>
          <a:p>
            <a:pPr lvl="1"/>
            <a:r>
              <a:rPr lang="en-US" dirty="0"/>
              <a:t>Dependencies:</a:t>
            </a:r>
          </a:p>
          <a:p>
            <a:pPr lvl="2"/>
            <a:r>
              <a:rPr lang="en-US" dirty="0" err="1"/>
              <a:t>Numpy</a:t>
            </a:r>
            <a:r>
              <a:rPr lang="en-US" dirty="0"/>
              <a:t> v 1.13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E8BCF-8BFF-8043-AF7E-9ECDA245EEF2}"/>
              </a:ext>
            </a:extLst>
          </p:cNvPr>
          <p:cNvSpPr txBox="1"/>
          <p:nvPr/>
        </p:nvSpPr>
        <p:spPr>
          <a:xfrm>
            <a:off x="3500560" y="5013789"/>
            <a:ext cx="4541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Conda</a:t>
            </a:r>
            <a:r>
              <a:rPr lang="en-US" b="1" dirty="0"/>
              <a:t> also allows us to share what the  project environment was via exported </a:t>
            </a:r>
            <a:r>
              <a:rPr lang="en-US" b="1" dirty="0" err="1"/>
              <a:t>yml</a:t>
            </a:r>
            <a:r>
              <a:rPr lang="en-US" b="1" dirty="0"/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1740385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2637B-5622-EA45-A985-0B221631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B3F7-DBAC-BA41-8A1C-E4B69666E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0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E5830-CBC2-564F-9C96-0BF1F451F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Modules/ Packages/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4A38D-69BE-EF4B-A4FF-97D9B7257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are they?</a:t>
            </a:r>
          </a:p>
          <a:p>
            <a:r>
              <a:rPr lang="en-US" dirty="0"/>
              <a:t>What are they good for?</a:t>
            </a:r>
          </a:p>
          <a:p>
            <a:r>
              <a:rPr lang="en-US" dirty="0"/>
              <a:t>Computing Environment: </a:t>
            </a:r>
            <a:r>
              <a:rPr lang="en-US" dirty="0" err="1"/>
              <a:t>conda</a:t>
            </a:r>
            <a:endParaRPr lang="en-US" dirty="0"/>
          </a:p>
          <a:p>
            <a:pPr lvl="1"/>
            <a:r>
              <a:rPr lang="en-US" dirty="0"/>
              <a:t>Managing your python environment</a:t>
            </a:r>
          </a:p>
          <a:p>
            <a:pPr lvl="1"/>
            <a:r>
              <a:rPr lang="en-US" dirty="0"/>
              <a:t>Installing packages and libraries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Introduction to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r>
              <a:rPr lang="en-US" dirty="0"/>
              <a:t>Other library examples</a:t>
            </a:r>
          </a:p>
          <a:p>
            <a:r>
              <a:rPr lang="en-US" dirty="0"/>
              <a:t>Describe HW2</a:t>
            </a:r>
          </a:p>
        </p:txBody>
      </p:sp>
    </p:spTree>
    <p:extLst>
      <p:ext uri="{BB962C8B-B14F-4D97-AF65-F5344CB8AC3E}">
        <p14:creationId xmlns:p14="http://schemas.microsoft.com/office/powerpoint/2010/main" val="1324158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DB7C-1E00-6D46-8241-3BE89471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ArgPARSE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260B0-6C1D-2A4D-94FB-8FED1B840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module is for taking in user input from the command line.</a:t>
            </a:r>
          </a:p>
          <a:p>
            <a:r>
              <a:rPr lang="en-US" dirty="0"/>
              <a:t>Very useful for designating input and output files</a:t>
            </a:r>
          </a:p>
          <a:p>
            <a:r>
              <a:rPr lang="en-US" dirty="0"/>
              <a:t>Using optional arguments in your code. </a:t>
            </a:r>
          </a:p>
          <a:p>
            <a:r>
              <a:rPr lang="en-US" dirty="0"/>
              <a:t>See Lecture_2_notes.ipynb for details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42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07F7F-4650-EF4C-9813-95F1FC9C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0C5D2-DAD7-B049-89BE-2CEA255E5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Helpful for:</a:t>
            </a:r>
          </a:p>
          <a:p>
            <a:pPr lvl="1"/>
            <a:r>
              <a:rPr lang="en-US" dirty="0"/>
              <a:t>Computational lab notebook</a:t>
            </a:r>
          </a:p>
          <a:p>
            <a:pPr lvl="1"/>
            <a:r>
              <a:rPr lang="en-US" dirty="0"/>
              <a:t>Testing pieces of code</a:t>
            </a:r>
          </a:p>
          <a:p>
            <a:endParaRPr lang="en-US" dirty="0"/>
          </a:p>
          <a:p>
            <a:r>
              <a:rPr lang="en-US" dirty="0"/>
              <a:t>See Lecture_2_notes.ipynb for details</a:t>
            </a:r>
          </a:p>
        </p:txBody>
      </p:sp>
    </p:spTree>
    <p:extLst>
      <p:ext uri="{BB962C8B-B14F-4D97-AF65-F5344CB8AC3E}">
        <p14:creationId xmlns:p14="http://schemas.microsoft.com/office/powerpoint/2010/main" val="1590973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08002-316F-1A43-8F48-8C216CD0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2F8EC-EE33-7949-B98B-518E6515C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90131"/>
            <a:ext cx="8720548" cy="39368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7A051F-4CF9-CE44-9110-4A3F95D8D52F}"/>
              </a:ext>
            </a:extLst>
          </p:cNvPr>
          <p:cNvSpPr/>
          <p:nvPr/>
        </p:nvSpPr>
        <p:spPr>
          <a:xfrm>
            <a:off x="1289656" y="1928640"/>
            <a:ext cx="1582220" cy="339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E6F59E-D13A-8747-9EB5-57FD4565CC7E}"/>
              </a:ext>
            </a:extLst>
          </p:cNvPr>
          <p:cNvSpPr/>
          <p:nvPr/>
        </p:nvSpPr>
        <p:spPr>
          <a:xfrm>
            <a:off x="1518862" y="4348976"/>
            <a:ext cx="9022423" cy="1829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AD97D9-CB4E-2D4D-968C-1E6D890A6272}"/>
              </a:ext>
            </a:extLst>
          </p:cNvPr>
          <p:cNvSpPr/>
          <p:nvPr/>
        </p:nvSpPr>
        <p:spPr>
          <a:xfrm>
            <a:off x="1738793" y="2231979"/>
            <a:ext cx="4281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Lecture_2_notes.ipynb for 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BE6DF6-E499-2C47-B5FD-678AFBC01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603" y="3683995"/>
            <a:ext cx="3803587" cy="263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3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08002-316F-1A43-8F48-8C216CD0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2F8EC-EE33-7949-B98B-518E6515C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34225"/>
            <a:ext cx="8720548" cy="39368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6829A2-5DA0-F84B-8278-36975737BB02}"/>
              </a:ext>
            </a:extLst>
          </p:cNvPr>
          <p:cNvSpPr/>
          <p:nvPr/>
        </p:nvSpPr>
        <p:spPr>
          <a:xfrm>
            <a:off x="1273995" y="2023768"/>
            <a:ext cx="1582220" cy="339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9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AC13F-34E0-2A45-A4B5-C9E3C1E29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SCIpy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B5DD9-1029-8146-AD73-B4016696C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Lecture_2_notes.ipynb for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C2595-46DD-1241-B802-8114FEC3D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43" y="2629806"/>
            <a:ext cx="3220357" cy="322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99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3DFB-C2B4-894E-B512-B89DFAA9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B3F17-4F06-E04B-B81D-23C1B1B58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script template and input files from </a:t>
            </a:r>
            <a:r>
              <a:rPr lang="en-US" dirty="0" err="1"/>
              <a:t>Github</a:t>
            </a:r>
            <a:r>
              <a:rPr lang="en-US" dirty="0"/>
              <a:t> :</a:t>
            </a:r>
          </a:p>
          <a:p>
            <a:r>
              <a:rPr lang="en-US" dirty="0"/>
              <a:t>Given these TA decision probabilities simulate 1000 rounds for each pair of TAs (using a multinomial distribution) </a:t>
            </a:r>
          </a:p>
          <a:p>
            <a:r>
              <a:rPr lang="en-US" dirty="0"/>
              <a:t>The output you should have is a comma delimited file with the win-loss-draw percentages for each match up</a:t>
            </a:r>
          </a:p>
          <a:p>
            <a:r>
              <a:rPr lang="en-US" dirty="0"/>
              <a:t>Random seed example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57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EE1B-0B45-AB43-A974-3CE8B015B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of Multinomial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061F2-BC39-BE46-A010-C27634CC8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079" y="2214976"/>
            <a:ext cx="373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65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D3A5F-9DA9-9C4D-BD68-AD1119D3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Dos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51123-79D1-E144-96D6-471D99D09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Setup </a:t>
            </a:r>
            <a:r>
              <a:rPr lang="en-US" dirty="0" err="1"/>
              <a:t>conda</a:t>
            </a:r>
            <a:r>
              <a:rPr lang="en-US" dirty="0"/>
              <a:t> </a:t>
            </a:r>
          </a:p>
          <a:p>
            <a:r>
              <a:rPr lang="en-US" dirty="0"/>
              <a:t>Setup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HW2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45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4A0FF-47F0-504E-93FA-AAC7E14AE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Module/ Package/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D8852-42B9-BA41-AD1D-B01F468C9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code that has already been written and  you can use</a:t>
            </a:r>
          </a:p>
        </p:txBody>
      </p:sp>
    </p:spTree>
    <p:extLst>
      <p:ext uri="{BB962C8B-B14F-4D97-AF65-F5344CB8AC3E}">
        <p14:creationId xmlns:p14="http://schemas.microsoft.com/office/powerpoint/2010/main" val="486261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4A0FF-47F0-504E-93FA-AAC7E14AE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Module/ Package/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D8852-42B9-BA41-AD1D-B01F468C9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code that has already been written and  you can use</a:t>
            </a:r>
          </a:p>
          <a:p>
            <a:r>
              <a:rPr lang="en-US" b="1" dirty="0"/>
              <a:t>Module:</a:t>
            </a:r>
            <a:r>
              <a:rPr lang="en-US" dirty="0"/>
              <a:t> a file with a bunch of python functions</a:t>
            </a:r>
          </a:p>
        </p:txBody>
      </p:sp>
    </p:spTree>
    <p:extLst>
      <p:ext uri="{BB962C8B-B14F-4D97-AF65-F5344CB8AC3E}">
        <p14:creationId xmlns:p14="http://schemas.microsoft.com/office/powerpoint/2010/main" val="348657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4A0FF-47F0-504E-93FA-AAC7E14AE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Module/ Package/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D8852-42B9-BA41-AD1D-B01F468C9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code that has already been written and  you can use</a:t>
            </a:r>
          </a:p>
          <a:p>
            <a:r>
              <a:rPr lang="en-US" b="1" dirty="0"/>
              <a:t>Module:</a:t>
            </a:r>
            <a:r>
              <a:rPr lang="en-US" dirty="0"/>
              <a:t> a file with a bunch of python functions</a:t>
            </a:r>
          </a:p>
        </p:txBody>
      </p:sp>
    </p:spTree>
    <p:extLst>
      <p:ext uri="{BB962C8B-B14F-4D97-AF65-F5344CB8AC3E}">
        <p14:creationId xmlns:p14="http://schemas.microsoft.com/office/powerpoint/2010/main" val="4253056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4A0FF-47F0-504E-93FA-AAC7E14AE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Module/ Package/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D8852-42B9-BA41-AD1D-B01F468C9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code that has already been written and  you can use</a:t>
            </a:r>
          </a:p>
          <a:p>
            <a:r>
              <a:rPr lang="en-US" b="1" dirty="0"/>
              <a:t>Module:</a:t>
            </a:r>
            <a:r>
              <a:rPr lang="en-US" dirty="0"/>
              <a:t> a file with a bunch of python functions</a:t>
            </a:r>
          </a:p>
          <a:p>
            <a:r>
              <a:rPr lang="en-US" b="1" dirty="0"/>
              <a:t>Package: </a:t>
            </a:r>
            <a:r>
              <a:rPr lang="en-US" dirty="0"/>
              <a:t>a collection of modules that can be used together</a:t>
            </a:r>
          </a:p>
        </p:txBody>
      </p:sp>
    </p:spTree>
    <p:extLst>
      <p:ext uri="{BB962C8B-B14F-4D97-AF65-F5344CB8AC3E}">
        <p14:creationId xmlns:p14="http://schemas.microsoft.com/office/powerpoint/2010/main" val="1654062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4A0FF-47F0-504E-93FA-AAC7E14AE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Module/ Package/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D8852-42B9-BA41-AD1D-B01F468C9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code that has already been written and  you can use</a:t>
            </a:r>
          </a:p>
          <a:p>
            <a:r>
              <a:rPr lang="en-US" b="1" dirty="0"/>
              <a:t>Module:</a:t>
            </a:r>
            <a:r>
              <a:rPr lang="en-US" dirty="0"/>
              <a:t> a file with a bunch of python functions</a:t>
            </a:r>
          </a:p>
          <a:p>
            <a:r>
              <a:rPr lang="en-US" b="1" dirty="0"/>
              <a:t>Package: </a:t>
            </a:r>
            <a:r>
              <a:rPr lang="en-US" dirty="0"/>
              <a:t>a collection of modules that can be used together</a:t>
            </a:r>
          </a:p>
          <a:p>
            <a:r>
              <a:rPr lang="en-US" b="1" dirty="0"/>
              <a:t>Library: </a:t>
            </a:r>
            <a:r>
              <a:rPr lang="en-US" dirty="0"/>
              <a:t>a collection of packages (generally have some theme/ common use)</a:t>
            </a:r>
          </a:p>
        </p:txBody>
      </p:sp>
    </p:spTree>
    <p:extLst>
      <p:ext uri="{BB962C8B-B14F-4D97-AF65-F5344CB8AC3E}">
        <p14:creationId xmlns:p14="http://schemas.microsoft.com/office/powerpoint/2010/main" val="2141358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4A0FF-47F0-504E-93FA-AAC7E14AE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Module/ Package/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D8852-42B9-BA41-AD1D-B01F468C9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code that has already been written and  you can use</a:t>
            </a:r>
          </a:p>
          <a:p>
            <a:r>
              <a:rPr lang="en-US" b="1" dirty="0"/>
              <a:t>Module:</a:t>
            </a:r>
            <a:r>
              <a:rPr lang="en-US" dirty="0"/>
              <a:t> a file with a bunch of python functions</a:t>
            </a:r>
          </a:p>
          <a:p>
            <a:r>
              <a:rPr lang="en-US" b="1" dirty="0"/>
              <a:t>Package: </a:t>
            </a:r>
            <a:r>
              <a:rPr lang="en-US" dirty="0"/>
              <a:t>a collection of modules that can be used together</a:t>
            </a:r>
          </a:p>
          <a:p>
            <a:r>
              <a:rPr lang="en-US" b="1" dirty="0"/>
              <a:t>Library: </a:t>
            </a:r>
            <a:r>
              <a:rPr lang="en-US" dirty="0"/>
              <a:t>a collection of packages (generally have some theme/ common use)</a:t>
            </a:r>
          </a:p>
          <a:p>
            <a:endParaRPr lang="en-US" dirty="0"/>
          </a:p>
          <a:p>
            <a:r>
              <a:rPr lang="en-US" b="1" dirty="0"/>
              <a:t>Note:</a:t>
            </a:r>
            <a:r>
              <a:rPr lang="en-US" dirty="0"/>
              <a:t> some of these are built into python and just need to be loaded (imported), others you need to be downloaded</a:t>
            </a:r>
          </a:p>
        </p:txBody>
      </p:sp>
    </p:spTree>
    <p:extLst>
      <p:ext uri="{BB962C8B-B14F-4D97-AF65-F5344CB8AC3E}">
        <p14:creationId xmlns:p14="http://schemas.microsoft.com/office/powerpoint/2010/main" val="1412598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33596-F47C-0441-8C6E-9002CEFB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function To Organize functions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9B356-CA72-7C4F-8893-17103BE93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you to manage your other functions</a:t>
            </a:r>
          </a:p>
          <a:p>
            <a:r>
              <a:rPr lang="en-US" dirty="0"/>
              <a:t>Without using this python will execute all the code in the script</a:t>
            </a:r>
          </a:p>
          <a:p>
            <a:r>
              <a:rPr lang="en-US" dirty="0"/>
              <a:t>Example from HW1</a:t>
            </a:r>
          </a:p>
        </p:txBody>
      </p:sp>
    </p:spTree>
    <p:extLst>
      <p:ext uri="{BB962C8B-B14F-4D97-AF65-F5344CB8AC3E}">
        <p14:creationId xmlns:p14="http://schemas.microsoft.com/office/powerpoint/2010/main" val="19679597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B1653B"/>
      </a:accent1>
      <a:accent2>
        <a:srgbClr val="C34D54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20411</TotalTime>
  <Words>783</Words>
  <Application>Microsoft Macintosh PowerPoint</Application>
  <PresentationFormat>Widescreen</PresentationFormat>
  <Paragraphs>133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Avenir Next LT Pro</vt:lpstr>
      <vt:lpstr>Avenir Next LT Pro Light</vt:lpstr>
      <vt:lpstr>GradientRiseVTI</vt:lpstr>
      <vt:lpstr>Python DATA Science Bootcamp 2020</vt:lpstr>
      <vt:lpstr>Using Modules/ Packages/ Libraries</vt:lpstr>
      <vt:lpstr>WHAT is a Module/ Package/ Library?</vt:lpstr>
      <vt:lpstr>WHAT is a Module/ Package/ Library?</vt:lpstr>
      <vt:lpstr>WHAT is a Module/ Package/ Library?</vt:lpstr>
      <vt:lpstr>WHAT is a Module/ Package/ Library?</vt:lpstr>
      <vt:lpstr>WHAT is a Module/ Package/ Library?</vt:lpstr>
      <vt:lpstr>WHAT is a Module/ Package/ Library?</vt:lpstr>
      <vt:lpstr>Main function To Organize functions </vt:lpstr>
      <vt:lpstr>WHAT is a Module/ Package/ Library For?</vt:lpstr>
      <vt:lpstr>Conda: get and Manage your Packages and Libraries</vt:lpstr>
      <vt:lpstr>conda Logistics</vt:lpstr>
      <vt:lpstr>CONDA</vt:lpstr>
      <vt:lpstr>CONDA: Package Manager</vt:lpstr>
      <vt:lpstr>CONDA: Package Manager</vt:lpstr>
      <vt:lpstr>CONDA: Environment Manager</vt:lpstr>
      <vt:lpstr>CONDA: Environment Manager</vt:lpstr>
      <vt:lpstr>CONDA: Environment Manager</vt:lpstr>
      <vt:lpstr>ConDA Example</vt:lpstr>
      <vt:lpstr>ArgPARSE Example</vt:lpstr>
      <vt:lpstr>Jupyter Notebook</vt:lpstr>
      <vt:lpstr>Numpy example</vt:lpstr>
      <vt:lpstr>Numpy example</vt:lpstr>
      <vt:lpstr>SCIpy example</vt:lpstr>
      <vt:lpstr>HW2</vt:lpstr>
      <vt:lpstr>Quick Review of Multinomial</vt:lpstr>
      <vt:lpstr>To Dos for next class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Bootcamp 2020</dc:title>
  <dc:creator>Adams, Christopher</dc:creator>
  <cp:lastModifiedBy>Microsoft Office User</cp:lastModifiedBy>
  <cp:revision>83</cp:revision>
  <dcterms:created xsi:type="dcterms:W3CDTF">2020-06-25T14:08:33Z</dcterms:created>
  <dcterms:modified xsi:type="dcterms:W3CDTF">2020-07-14T19:18:19Z</dcterms:modified>
</cp:coreProperties>
</file>